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3"/>
  </p:notesMasterIdLst>
  <p:sldIdLst>
    <p:sldId id="367" r:id="rId2"/>
    <p:sldId id="393" r:id="rId3"/>
    <p:sldId id="321" r:id="rId4"/>
    <p:sldId id="325" r:id="rId5"/>
    <p:sldId id="397" r:id="rId6"/>
    <p:sldId id="404" r:id="rId7"/>
    <p:sldId id="326" r:id="rId8"/>
    <p:sldId id="394" r:id="rId9"/>
    <p:sldId id="328" r:id="rId10"/>
    <p:sldId id="403" r:id="rId11"/>
    <p:sldId id="376" r:id="rId12"/>
    <p:sldId id="333" r:id="rId13"/>
    <p:sldId id="334" r:id="rId14"/>
    <p:sldId id="402" r:id="rId15"/>
    <p:sldId id="337" r:id="rId16"/>
    <p:sldId id="339" r:id="rId17"/>
    <p:sldId id="366" r:id="rId18"/>
    <p:sldId id="286" r:id="rId19"/>
    <p:sldId id="345" r:id="rId20"/>
    <p:sldId id="396" r:id="rId21"/>
    <p:sldId id="347" r:id="rId22"/>
    <p:sldId id="351" r:id="rId23"/>
    <p:sldId id="352" r:id="rId24"/>
    <p:sldId id="348" r:id="rId25"/>
    <p:sldId id="350" r:id="rId26"/>
    <p:sldId id="382" r:id="rId27"/>
    <p:sldId id="401" r:id="rId28"/>
    <p:sldId id="395" r:id="rId29"/>
    <p:sldId id="379" r:id="rId30"/>
    <p:sldId id="386" r:id="rId31"/>
    <p:sldId id="399" r:id="rId3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29" autoAdjust="0"/>
  </p:normalViewPr>
  <p:slideViewPr>
    <p:cSldViewPr>
      <p:cViewPr varScale="1">
        <p:scale>
          <a:sx n="92" d="100"/>
          <a:sy n="92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tr-TR" sz="12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6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12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13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7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1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14.2.2022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344816" cy="463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5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22359"/>
              </p:ext>
            </p:extLst>
          </p:nvPr>
        </p:nvGraphicFramePr>
        <p:xfrm>
          <a:off x="179512" y="29508"/>
          <a:ext cx="9759299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1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4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97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80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127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118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Trebuchet MS" panose="020B0603020202020204" pitchFamily="34" charset="0"/>
                        </a:rPr>
                        <a:t>ÖRNEK HAFTALIK </a:t>
                      </a: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07:30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08:30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09:00  10:00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09:00  10:00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15.00 16.00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15.00 16.00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15.00 16.00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15.00 16.00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15.00 16.00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13:00 15:00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13:00 15:00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 19:00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 19:00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 20:40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 20:40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 20:40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 20:40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 20:40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22.00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22.00</a:t>
                      </a: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22.00</a:t>
                      </a: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verimli çalışma aralıklı çalışmadır.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benzeyen dersler üst üste çalışılmamalıdır.</a:t>
            </a: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VE 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BİR ZAMANLAMA ,DERS 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	En etkili öğrenme öğrenci derse katıldığı zaman gerçekleşir. </a:t>
            </a:r>
          </a:p>
          <a:p>
            <a:pPr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>
                <a:latin typeface="Trebuchet MS" panose="020B0603020202020204" pitchFamily="34" charset="0"/>
              </a:rPr>
              <a:t>Hergün</a:t>
            </a:r>
            <a:r>
              <a:rPr lang="tr-TR" dirty="0">
                <a:latin typeface="Trebuchet MS" panose="020B0603020202020204" pitchFamily="34" charset="0"/>
              </a:rPr>
              <a:t> 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26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>
              <a:latin typeface="Trebuchet MS" panose="020B0603020202020204" pitchFamily="34" charset="0"/>
            </a:endParaRPr>
          </a:p>
          <a:p>
            <a:r>
              <a:rPr lang="tr-TR" sz="2800" dirty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>
              <a:latin typeface="Trebuchet MS" panose="020B0603020202020204" pitchFamily="34" charset="0"/>
            </a:endParaRPr>
          </a:p>
          <a:p>
            <a:r>
              <a:rPr lang="tr-TR" sz="2800" dirty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sağlar. farklı 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için.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6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6000" dirty="0">
                <a:solidFill>
                  <a:schemeClr val="bg2">
                    <a:lumMod val="50000"/>
                  </a:schemeClr>
                </a:solidFill>
              </a:rPr>
              <a:t>TEŞEKKÜRLER…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bulur.</a:t>
            </a:r>
          </a:p>
          <a:p>
            <a:pPr>
              <a:lnSpc>
                <a:spcPct val="150000"/>
              </a:lnSpc>
            </a:pPr>
            <a:r>
              <a:rPr lang="en-AU" dirty="0" err="1">
                <a:latin typeface="Trebuchet MS" panose="020B0603020202020204" pitchFamily="34" charset="0"/>
              </a:rPr>
              <a:t>Bilinçaltı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inanır</a:t>
            </a:r>
            <a:r>
              <a:rPr lang="en-AU" dirty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>
                <a:latin typeface="Trebuchet MS" panose="020B0603020202020204" pitchFamily="34" charset="0"/>
              </a:rPr>
              <a:t>Kendinize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gitmez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dinlendikten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>
                <a:latin typeface="Trebuchet MS" panose="020B0603020202020204" pitchFamily="34" charset="0"/>
              </a:rPr>
              <a:t>İlgi ,yetenek ve değerlerinize uygun bir hedef belirleyerek.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1149</Words>
  <Application>Microsoft Office PowerPoint</Application>
  <PresentationFormat>Ekran Gösterisi (4:3)</PresentationFormat>
  <Paragraphs>397</Paragraphs>
  <Slides>31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Bit Eşlem Resmi</vt:lpstr>
      <vt:lpstr>PowerPoint Sunusu</vt:lpstr>
      <vt:lpstr>VERİMLİ DERS ÇALIŞMA,</vt:lpstr>
      <vt:lpstr>NİÇİN OKULA GİDİYORUZ; AMACIMIZ NE?</vt:lpstr>
      <vt:lpstr>MOTİVASYON (İSTEK VE İNANMAK)</vt:lpstr>
      <vt:lpstr>DERS ÇALIŞMA İSTEĞİNİN ARTIRILMASI</vt:lpstr>
      <vt:lpstr>PowerPoint Sunusu</vt:lpstr>
      <vt:lpstr>AMAÇ –HEDEF BELİRLEME</vt:lpstr>
      <vt:lpstr>HEDEFE NASIL ULAŞILIR?</vt:lpstr>
      <vt:lpstr>DERSE HAZIRLIKLI GELME</vt:lpstr>
      <vt:lpstr>PowerPoint Sunusu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NOT TUTMA</vt:lpstr>
      <vt:lpstr>ÖZET ÇIKARMA</vt:lpstr>
      <vt:lpstr>VERİMLİ OKUMA</vt:lpstr>
      <vt:lpstr>ZORLANILAN DERS KENARA BIRAKILMAMALI</vt:lpstr>
      <vt:lpstr>FARKLI KAYNAKLARDAN YARARLANMAK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ekol</cp:lastModifiedBy>
  <cp:revision>50</cp:revision>
  <cp:lastPrinted>1601-01-01T00:00:00Z</cp:lastPrinted>
  <dcterms:created xsi:type="dcterms:W3CDTF">2012-10-11T05:58:57Z</dcterms:created>
  <dcterms:modified xsi:type="dcterms:W3CDTF">2022-02-14T06:35:02Z</dcterms:modified>
</cp:coreProperties>
</file>